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4" r:id="rId10"/>
    <p:sldId id="266" r:id="rId11"/>
    <p:sldId id="262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62ACA8-A1DF-44AF-9985-06A4F85D9369}" v="4" dt="2024-07-12T04:41:18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jun Bagale" userId="47a7af0e03b9694a" providerId="LiveId" clId="{2862ACA8-A1DF-44AF-9985-06A4F85D9369}"/>
    <pc:docChg chg="undo custSel addSld modSld">
      <pc:chgData name="Arjun Bagale" userId="47a7af0e03b9694a" providerId="LiveId" clId="{2862ACA8-A1DF-44AF-9985-06A4F85D9369}" dt="2024-07-13T12:38:49.953" v="3461" actId="20577"/>
      <pc:docMkLst>
        <pc:docMk/>
      </pc:docMkLst>
      <pc:sldChg chg="modSp mod">
        <pc:chgData name="Arjun Bagale" userId="47a7af0e03b9694a" providerId="LiveId" clId="{2862ACA8-A1DF-44AF-9985-06A4F85D9369}" dt="2024-07-12T03:35:15.146" v="66" actId="27636"/>
        <pc:sldMkLst>
          <pc:docMk/>
          <pc:sldMk cId="2313900683" sldId="257"/>
        </pc:sldMkLst>
        <pc:spChg chg="mod">
          <ac:chgData name="Arjun Bagale" userId="47a7af0e03b9694a" providerId="LiveId" clId="{2862ACA8-A1DF-44AF-9985-06A4F85D9369}" dt="2024-07-12T03:35:15.146" v="66" actId="27636"/>
          <ac:spMkLst>
            <pc:docMk/>
            <pc:sldMk cId="2313900683" sldId="257"/>
            <ac:spMk id="3" creationId="{7074043D-E25D-2654-2AAE-1D52A6867836}"/>
          </ac:spMkLst>
        </pc:spChg>
      </pc:sldChg>
      <pc:sldChg chg="modNotesTx">
        <pc:chgData name="Arjun Bagale" userId="47a7af0e03b9694a" providerId="LiveId" clId="{2862ACA8-A1DF-44AF-9985-06A4F85D9369}" dt="2024-07-13T12:34:37.143" v="3329" actId="20577"/>
        <pc:sldMkLst>
          <pc:docMk/>
          <pc:sldMk cId="1987958399" sldId="258"/>
        </pc:sldMkLst>
      </pc:sldChg>
      <pc:sldChg chg="modSp mod">
        <pc:chgData name="Arjun Bagale" userId="47a7af0e03b9694a" providerId="LiveId" clId="{2862ACA8-A1DF-44AF-9985-06A4F85D9369}" dt="2024-07-13T12:35:21.598" v="3381" actId="20577"/>
        <pc:sldMkLst>
          <pc:docMk/>
          <pc:sldMk cId="2069457286" sldId="259"/>
        </pc:sldMkLst>
        <pc:spChg chg="mod">
          <ac:chgData name="Arjun Bagale" userId="47a7af0e03b9694a" providerId="LiveId" clId="{2862ACA8-A1DF-44AF-9985-06A4F85D9369}" dt="2024-07-13T12:35:21.598" v="3381" actId="20577"/>
          <ac:spMkLst>
            <pc:docMk/>
            <pc:sldMk cId="2069457286" sldId="259"/>
            <ac:spMk id="3" creationId="{F1244E68-479A-F64E-44C2-B84F53907D33}"/>
          </ac:spMkLst>
        </pc:spChg>
      </pc:sldChg>
      <pc:sldChg chg="modSp mod modNotesTx">
        <pc:chgData name="Arjun Bagale" userId="47a7af0e03b9694a" providerId="LiveId" clId="{2862ACA8-A1DF-44AF-9985-06A4F85D9369}" dt="2024-07-13T04:28:13.080" v="2511" actId="20577"/>
        <pc:sldMkLst>
          <pc:docMk/>
          <pc:sldMk cId="3026839998" sldId="260"/>
        </pc:sldMkLst>
        <pc:spChg chg="mod">
          <ac:chgData name="Arjun Bagale" userId="47a7af0e03b9694a" providerId="LiveId" clId="{2862ACA8-A1DF-44AF-9985-06A4F85D9369}" dt="2024-07-12T04:07:15.562" v="485" actId="20577"/>
          <ac:spMkLst>
            <pc:docMk/>
            <pc:sldMk cId="3026839998" sldId="260"/>
            <ac:spMk id="3" creationId="{06F493A3-6B7E-F806-0005-EB7298254529}"/>
          </ac:spMkLst>
        </pc:spChg>
      </pc:sldChg>
      <pc:sldChg chg="modSp mod">
        <pc:chgData name="Arjun Bagale" userId="47a7af0e03b9694a" providerId="LiveId" clId="{2862ACA8-A1DF-44AF-9985-06A4F85D9369}" dt="2024-07-12T04:20:55.944" v="966" actId="20577"/>
        <pc:sldMkLst>
          <pc:docMk/>
          <pc:sldMk cId="1400734517" sldId="261"/>
        </pc:sldMkLst>
        <pc:spChg chg="mod">
          <ac:chgData name="Arjun Bagale" userId="47a7af0e03b9694a" providerId="LiveId" clId="{2862ACA8-A1DF-44AF-9985-06A4F85D9369}" dt="2024-07-12T04:20:55.944" v="966" actId="20577"/>
          <ac:spMkLst>
            <pc:docMk/>
            <pc:sldMk cId="1400734517" sldId="261"/>
            <ac:spMk id="3" creationId="{FDAE588F-8AD5-1595-4B66-ED51D135ECE3}"/>
          </ac:spMkLst>
        </pc:spChg>
      </pc:sldChg>
      <pc:sldChg chg="modSp mod">
        <pc:chgData name="Arjun Bagale" userId="47a7af0e03b9694a" providerId="LiveId" clId="{2862ACA8-A1DF-44AF-9985-06A4F85D9369}" dt="2024-07-13T04:30:09.657" v="2603" actId="5793"/>
        <pc:sldMkLst>
          <pc:docMk/>
          <pc:sldMk cId="2350811893" sldId="262"/>
        </pc:sldMkLst>
        <pc:spChg chg="mod">
          <ac:chgData name="Arjun Bagale" userId="47a7af0e03b9694a" providerId="LiveId" clId="{2862ACA8-A1DF-44AF-9985-06A4F85D9369}" dt="2024-07-12T04:18:54.241" v="926" actId="255"/>
          <ac:spMkLst>
            <pc:docMk/>
            <pc:sldMk cId="2350811893" sldId="262"/>
            <ac:spMk id="2" creationId="{9DA7E171-EFE6-4AFD-7E14-A80BAB1141BB}"/>
          </ac:spMkLst>
        </pc:spChg>
        <pc:spChg chg="mod">
          <ac:chgData name="Arjun Bagale" userId="47a7af0e03b9694a" providerId="LiveId" clId="{2862ACA8-A1DF-44AF-9985-06A4F85D9369}" dt="2024-07-13T04:30:09.657" v="2603" actId="5793"/>
          <ac:spMkLst>
            <pc:docMk/>
            <pc:sldMk cId="2350811893" sldId="262"/>
            <ac:spMk id="3" creationId="{C3BBDEC8-C908-934C-D6D9-4F209393FAD1}"/>
          </ac:spMkLst>
        </pc:spChg>
      </pc:sldChg>
      <pc:sldChg chg="modSp mod">
        <pc:chgData name="Arjun Bagale" userId="47a7af0e03b9694a" providerId="LiveId" clId="{2862ACA8-A1DF-44AF-9985-06A4F85D9369}" dt="2024-07-12T04:09:45.192" v="600" actId="20577"/>
        <pc:sldMkLst>
          <pc:docMk/>
          <pc:sldMk cId="453228793" sldId="263"/>
        </pc:sldMkLst>
        <pc:spChg chg="mod">
          <ac:chgData name="Arjun Bagale" userId="47a7af0e03b9694a" providerId="LiveId" clId="{2862ACA8-A1DF-44AF-9985-06A4F85D9369}" dt="2024-07-12T04:09:45.192" v="600" actId="20577"/>
          <ac:spMkLst>
            <pc:docMk/>
            <pc:sldMk cId="453228793" sldId="263"/>
            <ac:spMk id="3" creationId="{8F6F0B7F-6B7F-7565-2CAF-4E305EB5C411}"/>
          </ac:spMkLst>
        </pc:spChg>
      </pc:sldChg>
      <pc:sldChg chg="modSp new mod">
        <pc:chgData name="Arjun Bagale" userId="47a7af0e03b9694a" providerId="LiveId" clId="{2862ACA8-A1DF-44AF-9985-06A4F85D9369}" dt="2024-07-13T12:38:49.953" v="3461" actId="20577"/>
        <pc:sldMkLst>
          <pc:docMk/>
          <pc:sldMk cId="1394843020" sldId="264"/>
        </pc:sldMkLst>
        <pc:spChg chg="mod">
          <ac:chgData name="Arjun Bagale" userId="47a7af0e03b9694a" providerId="LiveId" clId="{2862ACA8-A1DF-44AF-9985-06A4F85D9369}" dt="2024-07-13T12:38:49.953" v="3461" actId="20577"/>
          <ac:spMkLst>
            <pc:docMk/>
            <pc:sldMk cId="1394843020" sldId="264"/>
            <ac:spMk id="3" creationId="{4AC0997D-1BDB-9B9F-709A-F6F78A34B403}"/>
          </ac:spMkLst>
        </pc:spChg>
      </pc:sldChg>
      <pc:sldChg chg="modSp new mod">
        <pc:chgData name="Arjun Bagale" userId="47a7af0e03b9694a" providerId="LiveId" clId="{2862ACA8-A1DF-44AF-9985-06A4F85D9369}" dt="2024-07-12T04:46:46.216" v="2268" actId="20577"/>
        <pc:sldMkLst>
          <pc:docMk/>
          <pc:sldMk cId="1864547887" sldId="265"/>
        </pc:sldMkLst>
        <pc:spChg chg="mod">
          <ac:chgData name="Arjun Bagale" userId="47a7af0e03b9694a" providerId="LiveId" clId="{2862ACA8-A1DF-44AF-9985-06A4F85D9369}" dt="2024-07-12T04:46:46.216" v="2268" actId="20577"/>
          <ac:spMkLst>
            <pc:docMk/>
            <pc:sldMk cId="1864547887" sldId="265"/>
            <ac:spMk id="3" creationId="{237E5D93-985B-148D-4681-4A78FEB8FE36}"/>
          </ac:spMkLst>
        </pc:spChg>
      </pc:sldChg>
      <pc:sldChg chg="modSp new mod">
        <pc:chgData name="Arjun Bagale" userId="47a7af0e03b9694a" providerId="LiveId" clId="{2862ACA8-A1DF-44AF-9985-06A4F85D9369}" dt="2024-07-13T04:29:51.828" v="2554" actId="5793"/>
        <pc:sldMkLst>
          <pc:docMk/>
          <pc:sldMk cId="1731635180" sldId="266"/>
        </pc:sldMkLst>
        <pc:spChg chg="mod">
          <ac:chgData name="Arjun Bagale" userId="47a7af0e03b9694a" providerId="LiveId" clId="{2862ACA8-A1DF-44AF-9985-06A4F85D9369}" dt="2024-07-13T04:29:51.828" v="2554" actId="5793"/>
          <ac:spMkLst>
            <pc:docMk/>
            <pc:sldMk cId="1731635180" sldId="266"/>
            <ac:spMk id="3" creationId="{5690A803-0AB0-72A2-8F7B-1CCAE831E347}"/>
          </ac:spMkLst>
        </pc:spChg>
      </pc:sldChg>
      <pc:sldChg chg="modSp new mod">
        <pc:chgData name="Arjun Bagale" userId="47a7af0e03b9694a" providerId="LiveId" clId="{2862ACA8-A1DF-44AF-9985-06A4F85D9369}" dt="2024-07-13T12:37:04.457" v="3382" actId="313"/>
        <pc:sldMkLst>
          <pc:docMk/>
          <pc:sldMk cId="1582668257" sldId="267"/>
        </pc:sldMkLst>
        <pc:spChg chg="mod">
          <ac:chgData name="Arjun Bagale" userId="47a7af0e03b9694a" providerId="LiveId" clId="{2862ACA8-A1DF-44AF-9985-06A4F85D9369}" dt="2024-07-13T12:37:04.457" v="3382" actId="313"/>
          <ac:spMkLst>
            <pc:docMk/>
            <pc:sldMk cId="1582668257" sldId="267"/>
            <ac:spMk id="3" creationId="{95CDA31A-C347-485E-7966-142EEB8F6435}"/>
          </ac:spMkLst>
        </pc:spChg>
      </pc:sldChg>
      <pc:sldChg chg="modSp new mod">
        <pc:chgData name="Arjun Bagale" userId="47a7af0e03b9694a" providerId="LiveId" clId="{2862ACA8-A1DF-44AF-9985-06A4F85D9369}" dt="2024-07-13T12:37:35.159" v="3405" actId="20577"/>
        <pc:sldMkLst>
          <pc:docMk/>
          <pc:sldMk cId="1651741286" sldId="268"/>
        </pc:sldMkLst>
        <pc:spChg chg="mod">
          <ac:chgData name="Arjun Bagale" userId="47a7af0e03b9694a" providerId="LiveId" clId="{2862ACA8-A1DF-44AF-9985-06A4F85D9369}" dt="2024-07-13T12:37:35.159" v="3405" actId="20577"/>
          <ac:spMkLst>
            <pc:docMk/>
            <pc:sldMk cId="1651741286" sldId="268"/>
            <ac:spMk id="3" creationId="{6847059C-0172-AF0A-FF91-8DD4EF6B86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1568F-D3D3-4B44-8CA7-2DBDF9B85805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F2822-A15B-4412-86DC-D364C4B9D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Established the social harmony among the Community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F2822-A15B-4412-86DC-D364C4B9DE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8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F2822-A15B-4412-86DC-D364C4B9DE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46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RMFN new elected team , Milan Lama was Guest Artist with Local Artist , Legacy High School</a:t>
            </a:r>
          </a:p>
          <a:p>
            <a:r>
              <a:rPr lang="en-US" dirty="0"/>
              <a:t>About 350 people were participated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F2822-A15B-4412-86DC-D364C4B9DE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6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Ravi Oad Nepal Idol title winner 2</a:t>
            </a:r>
            <a:r>
              <a:rPr lang="en-US" baseline="30000" dirty="0"/>
              <a:t>nd</a:t>
            </a:r>
            <a:r>
              <a:rPr lang="en-US" dirty="0"/>
              <a:t> Season , former President of RMFN was chief guest of the program about 200 people were participated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F2822-A15B-4412-86DC-D364C4B9DE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1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Narayan Shrestha , Mayor of Boulder City including All organizational representation from different Org with Nepalese Community  of Colorado , about 300+ were participated with own our Cultural dress and </a:t>
            </a:r>
            <a:r>
              <a:rPr lang="en-US" dirty="0" err="1"/>
              <a:t>Jhaki</a:t>
            </a:r>
            <a:r>
              <a:rPr lang="en-US" dirty="0"/>
              <a:t> and 2024  about 300 people were participated the Nepal day parade and Mayor of Boulder City was special guest of the program.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F2822-A15B-4412-86DC-D364C4B9DE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0C26-9FB2-FE62-2AFA-B1024D9EC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738" y="685799"/>
            <a:ext cx="6526474" cy="18405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Rocky Mountain Friends of Nepal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(RMFN)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F9DE-275D-A3DF-180F-02EF4E73A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950615"/>
            <a:ext cx="11507788" cy="184058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General Meeting (AGM)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13</a:t>
            </a:r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2024, Saturday 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2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3FB5B-0267-1EDC-4999-2E71BE54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A803-0AB0-72A2-8F7B-1CCAE831E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</a:t>
            </a:r>
            <a:r>
              <a:rPr lang="en-US" dirty="0" err="1"/>
              <a:t>Colobration</a:t>
            </a:r>
            <a:r>
              <a:rPr lang="en-US" dirty="0"/>
              <a:t>  with other organizations </a:t>
            </a:r>
          </a:p>
          <a:p>
            <a:r>
              <a:rPr lang="en-US" dirty="0" err="1"/>
              <a:t>Teej</a:t>
            </a:r>
            <a:r>
              <a:rPr lang="en-US" dirty="0"/>
              <a:t> Program by Aurora Centennial Community , 2023 ( support $200.00) </a:t>
            </a:r>
          </a:p>
          <a:p>
            <a:r>
              <a:rPr lang="en-US" dirty="0" err="1"/>
              <a:t>Teej</a:t>
            </a:r>
            <a:r>
              <a:rPr lang="en-US" dirty="0"/>
              <a:t> Program by Sisters group – 2023 , (supported  $200.00)</a:t>
            </a:r>
          </a:p>
          <a:p>
            <a:r>
              <a:rPr lang="en-US" dirty="0"/>
              <a:t>Boudha Samaj - $100 ( to build the the building in Nepal )2023</a:t>
            </a:r>
          </a:p>
          <a:p>
            <a:r>
              <a:rPr lang="en-US" dirty="0"/>
              <a:t>Boudha Samaj -$100 ( Shakyamuni Bihar )2024 April</a:t>
            </a:r>
          </a:p>
          <a:p>
            <a:r>
              <a:rPr lang="en-US" dirty="0"/>
              <a:t>Solidarity with TPLA interstate Volleyball program – June , 2024 $200. and $ 300 for INLS education support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3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7E171-EFE6-4AFD-7E14-A80BAB11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BDEC8-C908-934C-D6D9-4F209393F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58" y="-92098"/>
            <a:ext cx="8962054" cy="4393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 Activities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theses days lots of program in Colorado so on behalf of RMFN mostly we attended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11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B3B96-53BA-5AC0-4E1E-6265728F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DA31A-C347-485E-7966-142EEB8F6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Upcoming program </a:t>
            </a:r>
          </a:p>
          <a:p>
            <a:r>
              <a:rPr lang="en-US" dirty="0"/>
              <a:t>Meeting among our leader /RMFN former president /Advisors and </a:t>
            </a:r>
            <a:r>
              <a:rPr lang="en-US" dirty="0" err="1"/>
              <a:t>Ambuds</a:t>
            </a:r>
            <a:r>
              <a:rPr lang="en-US" dirty="0"/>
              <a:t> Committee its all about experience sharing and receiving feed back ( prize distribution also about quiz program)</a:t>
            </a:r>
          </a:p>
          <a:p>
            <a:endParaRPr lang="en-US" dirty="0"/>
          </a:p>
          <a:p>
            <a:r>
              <a:rPr lang="en-US" dirty="0"/>
              <a:t>Dashain Tihar Celebration Program </a:t>
            </a:r>
          </a:p>
          <a:p>
            <a:r>
              <a:rPr lang="en-US" dirty="0"/>
              <a:t>General Assembly program / Separately before new year program will invite all organization and community leaders</a:t>
            </a:r>
          </a:p>
          <a:p>
            <a:r>
              <a:rPr lang="en-US" dirty="0"/>
              <a:t>New year Program and </a:t>
            </a:r>
            <a:r>
              <a:rPr lang="en-US" dirty="0" err="1"/>
              <a:t>Smarika</a:t>
            </a:r>
            <a:r>
              <a:rPr lang="en-US" dirty="0"/>
              <a:t> book launch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6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1656-DA50-61DC-1DAB-AAB1D483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7059C-0172-AF0A-FF91-8DD4EF6B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Thanks to all supporter / sponsor / all organization and all Nepalese Community leader </a:t>
            </a:r>
          </a:p>
          <a:p>
            <a:r>
              <a:rPr lang="en-US" dirty="0"/>
              <a:t>Thanks to our RMFN crew members </a:t>
            </a:r>
          </a:p>
          <a:p>
            <a:r>
              <a:rPr lang="en-US" dirty="0"/>
              <a:t>If any feed back thanks for betterment </a:t>
            </a:r>
          </a:p>
        </p:txBody>
      </p:sp>
    </p:spTree>
    <p:extLst>
      <p:ext uri="{BB962C8B-B14F-4D97-AF65-F5344CB8AC3E}">
        <p14:creationId xmlns:p14="http://schemas.microsoft.com/office/powerpoint/2010/main" val="165174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12F0-607F-D3FB-CB48-795F49EE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4043D-E25D-2654-2AAE-1D52A686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12400" dirty="0"/>
              <a:t>welcome</a:t>
            </a:r>
          </a:p>
          <a:p>
            <a:pPr marL="0" indent="0" algn="ctr">
              <a:buNone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390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C5DE-FAFD-92EC-6C76-3F87128D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E1BF9-11E0-AF7F-5D4A-C4B9EFCD5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Main objectives of RMFN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build and strengthen the Nepalese's Community and its friends living in the Colorado.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Nepalese Culture and tradition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seek and explore opportunities for broader ties and partnerships with the Nepalese Community with others Community as well 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2DD9D-0A5E-8ABC-00B4-69CD0632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44E68-479A-F64E-44C2-B84F53907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Activities of RMFN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Nepali New Year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Picnic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Dashain Tihar Celebration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Nepal Day Parade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other Social Activities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Solidarity with Nepali Community / organizations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45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CC3A-9D29-7814-F4E8-D90E7726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493A3-6B7E-F806-0005-EB729825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0"/>
            <a:ext cx="8534400" cy="4301067"/>
          </a:xfrm>
        </p:spPr>
        <p:txBody>
          <a:bodyPr>
            <a:noAutofit/>
          </a:bodyPr>
          <a:lstStyle/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Activities….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2023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Nepali New year (2080) Celebration (15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April 2023 Saturday 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Nepal Day Parade – 16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April 2023 , Boulder City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Quiz Contest – ANA Convention (July 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2023 )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summer Picnic – 15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2023 (about four hundred + people were participated 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83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B9D19-40B7-0136-49BD-DD9D08FB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F0B7F-6B7F-7565-2CAF-4E305EB5C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Dashain Tihar Celebration Program – 4</a:t>
            </a:r>
            <a:r>
              <a:rPr lang="en-US" baseline="30000" dirty="0"/>
              <a:t>th</a:t>
            </a:r>
            <a:r>
              <a:rPr lang="en-US" dirty="0"/>
              <a:t>Nov, 2023 ( Rajesh </a:t>
            </a:r>
            <a:r>
              <a:rPr lang="en-US" dirty="0" err="1"/>
              <a:t>payal</a:t>
            </a:r>
            <a:r>
              <a:rPr lang="en-US" dirty="0"/>
              <a:t> Rai was the Guest Artist . </a:t>
            </a:r>
          </a:p>
        </p:txBody>
      </p:sp>
    </p:spTree>
    <p:extLst>
      <p:ext uri="{BB962C8B-B14F-4D97-AF65-F5344CB8AC3E}">
        <p14:creationId xmlns:p14="http://schemas.microsoft.com/office/powerpoint/2010/main" val="453228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9A064-B65A-A8D3-9FA1-0652C248F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E588F-8AD5-1595-4B66-ED51D135E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 2024 Con…… </a:t>
            </a:r>
          </a:p>
          <a:p>
            <a:r>
              <a:rPr lang="en-US" dirty="0"/>
              <a:t>Nepali New year program 2024 (April 13</a:t>
            </a:r>
            <a:r>
              <a:rPr lang="en-US" baseline="30000" dirty="0"/>
              <a:t>th</a:t>
            </a:r>
            <a:r>
              <a:rPr lang="en-US" dirty="0"/>
              <a:t> April at Nepali Ghar)</a:t>
            </a:r>
          </a:p>
          <a:p>
            <a:pPr marL="0" indent="0">
              <a:buNone/>
            </a:pPr>
            <a:r>
              <a:rPr lang="en-US" dirty="0"/>
              <a:t>Ravi Oad was the Guest Singer with local artist . </a:t>
            </a:r>
          </a:p>
          <a:p>
            <a:r>
              <a:rPr lang="en-US" dirty="0"/>
              <a:t>Nepal Day parade ( 21</a:t>
            </a:r>
            <a:r>
              <a:rPr lang="en-US" baseline="30000" dirty="0"/>
              <a:t>st </a:t>
            </a:r>
            <a:r>
              <a:rPr lang="en-US" dirty="0"/>
              <a:t> April 2024  ) boulder City Mayor Aron Brockett the special guest of the program .</a:t>
            </a:r>
          </a:p>
          <a:p>
            <a:r>
              <a:rPr lang="en-US" dirty="0"/>
              <a:t>Summer picnic program  ( 7</a:t>
            </a:r>
            <a:r>
              <a:rPr lang="en-US" baseline="30000" dirty="0"/>
              <a:t>th</a:t>
            </a:r>
            <a:r>
              <a:rPr lang="en-US" dirty="0"/>
              <a:t> July  2024 )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734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58C57-AAD8-F652-A4C6-5A8A54FE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E5D93-985B-148D-4681-4A78FEB8F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Co-ordination among the Colorado based Nepalese Community organization .</a:t>
            </a:r>
          </a:p>
          <a:p>
            <a:r>
              <a:rPr lang="en-US" dirty="0"/>
              <a:t>Played the supportive role </a:t>
            </a:r>
          </a:p>
          <a:p>
            <a:r>
              <a:rPr lang="en-US" dirty="0"/>
              <a:t>Accountable to the Community </a:t>
            </a:r>
          </a:p>
          <a:p>
            <a:r>
              <a:rPr lang="en-US" dirty="0"/>
              <a:t>Work on establish the Social harmony among the Nepalese Community .</a:t>
            </a:r>
          </a:p>
          <a:p>
            <a:r>
              <a:rPr lang="en-US" dirty="0"/>
              <a:t>Fund raised program – RMFN also played vital role to raise the fund for earthquake victim for </a:t>
            </a:r>
            <a:r>
              <a:rPr lang="en-US" dirty="0" err="1"/>
              <a:t>Rukum</a:t>
            </a:r>
            <a:r>
              <a:rPr lang="en-US" dirty="0"/>
              <a:t> District , </a:t>
            </a:r>
            <a:r>
              <a:rPr lang="en-US" dirty="0" err="1"/>
              <a:t>Colobration</a:t>
            </a:r>
            <a:r>
              <a:rPr lang="en-US" dirty="0"/>
              <a:t>  with some of organization from Colorado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4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6592-0216-C9E7-C5DE-24A6F640E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0997D-1BDB-9B9F-709A-F6F78A34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519696"/>
            <a:ext cx="8534400" cy="37813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Extra activities –</a:t>
            </a:r>
          </a:p>
          <a:p>
            <a:r>
              <a:rPr lang="en-US" dirty="0"/>
              <a:t>75th  Anniversary of Diplomatic relationship between Nepal and USA so RMFN was also associate with program . 2</a:t>
            </a:r>
            <a:r>
              <a:rPr lang="en-US" baseline="30000" dirty="0"/>
              <a:t>nd</a:t>
            </a:r>
            <a:r>
              <a:rPr lang="en-US" dirty="0"/>
              <a:t> September 2023</a:t>
            </a:r>
          </a:p>
          <a:p>
            <a:r>
              <a:rPr lang="en-US" dirty="0"/>
              <a:t>March 8 Women program organize by NCC NRNA Colorado Chapter RMFN was also one of the Co-organizer . 2024</a:t>
            </a:r>
          </a:p>
          <a:p>
            <a:r>
              <a:rPr lang="en-US" dirty="0"/>
              <a:t>  Earth quake fund raise / fund send to the Nepal </a:t>
            </a:r>
            <a:r>
              <a:rPr lang="en-US" dirty="0" err="1"/>
              <a:t>Rukum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484302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175</TotalTime>
  <Words>632</Words>
  <Application>Microsoft Office PowerPoint</Application>
  <PresentationFormat>Widescreen</PresentationFormat>
  <Paragraphs>88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Century Gothic</vt:lpstr>
      <vt:lpstr>Times New Roman</vt:lpstr>
      <vt:lpstr>Wingdings 3</vt:lpstr>
      <vt:lpstr>Slice</vt:lpstr>
      <vt:lpstr>  Rocky Mountain Friends of Nepal  (RMFN)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Rocky Mountain Friends of Nepal  (RMFN)</dc:title>
  <dc:creator>Arjun Bagale</dc:creator>
  <cp:lastModifiedBy>Poudel, Tika</cp:lastModifiedBy>
  <cp:revision>4</cp:revision>
  <dcterms:created xsi:type="dcterms:W3CDTF">2024-07-11T23:10:43Z</dcterms:created>
  <dcterms:modified xsi:type="dcterms:W3CDTF">2024-07-15T13:17:03Z</dcterms:modified>
</cp:coreProperties>
</file>